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</p:sldIdLst>
  <p:sldSz cx="12192000" cy="6858000"/>
  <p:notesSz cx="7103745" cy="10234295"/>
  <p:embeddedFontLst>
    <p:embeddedFont>
      <p:font typeface="PingFang SC Regular" panose="020B0400000000000000" charset="-122"/>
      <p:regular r:id="rId8"/>
    </p:embeddedFont>
    <p:embeddedFont>
      <p:font typeface="PingFang SC Semibold" panose="020B0400000000000000" charset="-122"/>
      <p:regular r:id="rId9"/>
    </p:embeddedFont>
    <p:embeddedFont>
      <p:font typeface="PingFang SC" panose="020B0400000000000000" charset="-122"/>
      <p:regular r:id="rId1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FFC3"/>
    <a:srgbClr val="FFC411"/>
    <a:srgbClr val="B873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2.fntdata"/><Relationship Id="rId8" Type="http://schemas.openxmlformats.org/officeDocument/2006/relationships/font" Target="fonts/font1.fntdata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font" Target="fonts/font3.fntdata"/><Relationship Id="rId1" Type="http://schemas.openxmlformats.org/officeDocument/2006/relationships/slideMaster" Target="slideMasters/slideMaster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2" name="圆角矩形 21"/>
          <p:cNvSpPr/>
          <p:nvPr/>
        </p:nvSpPr>
        <p:spPr>
          <a:xfrm>
            <a:off x="7974965" y="567055"/>
            <a:ext cx="3937000" cy="6024245"/>
          </a:xfrm>
          <a:prstGeom prst="roundRect">
            <a:avLst>
              <a:gd name="adj" fmla="val 2116"/>
            </a:avLst>
          </a:prstGeom>
          <a:solidFill>
            <a:schemeClr val="bg1">
              <a:alpha val="45000"/>
            </a:schemeClr>
          </a:solidFill>
          <a:ln w="38100">
            <a:solidFill>
              <a:schemeClr val="bg1">
                <a:lumMod val="9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8101965" y="2456815"/>
            <a:ext cx="3679825" cy="1123315"/>
          </a:xfrm>
          <a:prstGeom prst="roundRect">
            <a:avLst>
              <a:gd name="adj" fmla="val 2116"/>
            </a:avLst>
          </a:prstGeom>
          <a:solidFill>
            <a:srgbClr val="C00000">
              <a:alpha val="4000"/>
            </a:srgb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8299450" y="2639695"/>
            <a:ext cx="993140" cy="72009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rgbClr val="92D050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机器人</a:t>
            </a:r>
            <a:endParaRPr lang="zh-CN" altLang="en-US" sz="12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/>
            <a:r>
              <a:rPr lang="zh-CN" altLang="en-US" sz="1200" i="1">
                <a:solidFill>
                  <a:schemeClr val="bg1">
                    <a:lumMod val="6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辅助</a:t>
            </a:r>
            <a:endParaRPr lang="zh-CN" altLang="en-US" sz="1200" i="1">
              <a:solidFill>
                <a:schemeClr val="bg1">
                  <a:lumMod val="65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2273935" y="556895"/>
            <a:ext cx="5490210" cy="6024880"/>
          </a:xfrm>
          <a:prstGeom prst="roundRect">
            <a:avLst>
              <a:gd name="adj" fmla="val 2116"/>
            </a:avLst>
          </a:prstGeom>
          <a:solidFill>
            <a:schemeClr val="bg1">
              <a:alpha val="45000"/>
            </a:schemeClr>
          </a:solidFill>
          <a:ln w="38100">
            <a:solidFill>
              <a:schemeClr val="bg1">
                <a:lumMod val="9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8101965" y="4039235"/>
            <a:ext cx="3679825" cy="953770"/>
          </a:xfrm>
          <a:prstGeom prst="roundRect">
            <a:avLst>
              <a:gd name="adj" fmla="val 2116"/>
            </a:avLst>
          </a:prstGeom>
          <a:solidFill>
            <a:schemeClr val="accent1">
              <a:alpha val="23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477135" y="1108710"/>
            <a:ext cx="5084445" cy="3359150"/>
          </a:xfrm>
          <a:prstGeom prst="roundRect">
            <a:avLst>
              <a:gd name="adj" fmla="val 5129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  <a:sym typeface="+mn-ea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477135" y="5184775"/>
            <a:ext cx="5084445" cy="1160780"/>
          </a:xfrm>
          <a:prstGeom prst="roundRect">
            <a:avLst>
              <a:gd name="adj" fmla="val 4455"/>
            </a:avLst>
          </a:prstGeom>
          <a:noFill/>
          <a:ln w="28575">
            <a:solidFill>
              <a:schemeClr val="accent6">
                <a:lumMod val="40000"/>
                <a:lumOff val="60000"/>
              </a:schemeClr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631440" y="5446395"/>
            <a:ext cx="1416050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Discord机器人</a:t>
            </a:r>
            <a:endParaRPr lang="en-US" altLang="zh-CN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5678170" y="5446395"/>
            <a:ext cx="1286510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QQ</a:t>
            </a:r>
            <a:r>
              <a:rPr lang="zh-CN" altLang="en-US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机器人</a:t>
            </a:r>
            <a:endParaRPr lang="zh-CN" altLang="en-US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637790" y="1391920"/>
            <a:ext cx="835660" cy="254635"/>
          </a:xfrm>
          <a:prstGeom prst="roundRect">
            <a:avLst>
              <a:gd name="adj" fmla="val 6158"/>
            </a:avLst>
          </a:prstGeom>
          <a:solidFill>
            <a:schemeClr val="accent1">
              <a:lumMod val="60000"/>
              <a:lumOff val="40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accent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第三方</a:t>
            </a:r>
            <a:endParaRPr lang="zh-CN" altLang="en-US" sz="1000">
              <a:solidFill>
                <a:schemeClr val="accent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273935" y="567690"/>
            <a:ext cx="1199515" cy="336550"/>
          </a:xfrm>
          <a:prstGeom prst="roundRect">
            <a:avLst>
              <a:gd name="adj" fmla="val 10394"/>
            </a:avLst>
          </a:prstGeom>
          <a:solidFill>
            <a:schemeClr val="bg1">
              <a:lumMod val="95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网络</a:t>
            </a:r>
            <a:endParaRPr lang="zh-CN" altLang="en-US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77135" y="4752340"/>
            <a:ext cx="835660" cy="297180"/>
          </a:xfrm>
          <a:prstGeom prst="roundRect">
            <a:avLst>
              <a:gd name="adj" fmla="val 10394"/>
            </a:avLst>
          </a:prstGeom>
          <a:solidFill>
            <a:schemeClr val="accent6">
              <a:lumMod val="60000"/>
              <a:lumOff val="40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accent6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机器人</a:t>
            </a:r>
            <a:endParaRPr lang="zh-CN" altLang="en-US" sz="1000">
              <a:solidFill>
                <a:schemeClr val="accent6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8299450" y="4279900"/>
            <a:ext cx="1608455" cy="472440"/>
          </a:xfrm>
          <a:prstGeom prst="roundRect">
            <a:avLst>
              <a:gd name="adj" fmla="val 6158"/>
            </a:avLst>
          </a:prstGeom>
          <a:solidFill>
            <a:schemeClr val="accent1">
              <a:alpha val="77000"/>
            </a:schemeClr>
          </a:solidFill>
          <a:ln w="28575">
            <a:solidFill>
              <a:schemeClr val="accent1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App</a:t>
            </a:r>
            <a:endParaRPr lang="en-US" altLang="zh-CN" sz="14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algn="ctr"/>
            <a:r>
              <a:rPr lang="en-US" altLang="zh-CN" sz="1000">
                <a:solidFill>
                  <a:schemeClr val="bg1">
                    <a:lumMod val="8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Android / ios / desktop</a:t>
            </a:r>
            <a:endParaRPr lang="zh-CN" altLang="en-US" sz="1000">
              <a:solidFill>
                <a:schemeClr val="bg1">
                  <a:lumMod val="85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10273030" y="4279265"/>
            <a:ext cx="1314450" cy="473075"/>
          </a:xfrm>
          <a:prstGeom prst="roundRect">
            <a:avLst>
              <a:gd name="adj" fmla="val 6158"/>
            </a:avLst>
          </a:prstGeom>
          <a:solidFill>
            <a:schemeClr val="accent1">
              <a:alpha val="77000"/>
            </a:schemeClr>
          </a:solidFill>
          <a:ln w="28575">
            <a:solidFill>
              <a:schemeClr val="accent1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网站</a:t>
            </a:r>
            <a:endParaRPr lang="zh-CN" altLang="en-US" sz="14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algn="ctr"/>
            <a:r>
              <a:rPr lang="en-US" altLang="zh-CN" sz="1000">
                <a:solidFill>
                  <a:schemeClr val="bg1">
                    <a:lumMod val="8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bfban.com</a:t>
            </a:r>
            <a:endParaRPr lang="en-US" altLang="zh-CN" sz="1000">
              <a:solidFill>
                <a:schemeClr val="bg1">
                  <a:lumMod val="85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  <p:cxnSp>
        <p:nvCxnSpPr>
          <p:cNvPr id="28" name="肘形连接符 27"/>
          <p:cNvCxnSpPr>
            <a:stCxn id="25" idx="0"/>
          </p:cNvCxnSpPr>
          <p:nvPr/>
        </p:nvCxnSpPr>
        <p:spPr>
          <a:xfrm rot="16200000">
            <a:off x="9620250" y="3716020"/>
            <a:ext cx="645160" cy="3175"/>
          </a:xfrm>
          <a:prstGeom prst="bentConnector3">
            <a:avLst>
              <a:gd name="adj1" fmla="val 49902"/>
            </a:avLst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endCxn id="14" idx="2"/>
          </p:cNvCxnSpPr>
          <p:nvPr/>
        </p:nvCxnSpPr>
        <p:spPr>
          <a:xfrm rot="16200000" flipV="1">
            <a:off x="9522460" y="2181860"/>
            <a:ext cx="849630" cy="3175"/>
          </a:xfrm>
          <a:prstGeom prst="bentConnector3">
            <a:avLst>
              <a:gd name="adj1" fmla="val 50037"/>
            </a:avLst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/>
        </p:nvSpPr>
        <p:spPr>
          <a:xfrm>
            <a:off x="6790055" y="245745"/>
            <a:ext cx="2163445" cy="67500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rgbClr val="FFC000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BFBAN</a:t>
            </a:r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全球共享数据网络</a:t>
            </a:r>
            <a:r>
              <a:rPr lang="en-US" altLang="zh-CN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(API)</a:t>
            </a:r>
            <a:endParaRPr lang="en-US" altLang="zh-CN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5850890" y="1391920"/>
            <a:ext cx="1465580" cy="336550"/>
          </a:xfrm>
          <a:prstGeom prst="roundRect">
            <a:avLst>
              <a:gd name="adj" fmla="val 6158"/>
            </a:avLst>
          </a:prstGeom>
          <a:solidFill>
            <a:srgbClr val="FFC000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sz="14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同步数据</a:t>
            </a:r>
            <a:endParaRPr lang="zh-CN" altLang="en-US" sz="14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637790" y="1758315"/>
            <a:ext cx="4739640" cy="2062480"/>
          </a:xfrm>
          <a:prstGeom prst="roundRect">
            <a:avLst>
              <a:gd name="adj" fmla="val 6158"/>
            </a:avLst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9609455" y="2621915"/>
            <a:ext cx="1416685" cy="74231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全球</a:t>
            </a:r>
            <a:endParaRPr lang="zh-CN" altLang="en-US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/>
            <a:r>
              <a:rPr lang="zh-CN" altLang="en-US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管理员</a:t>
            </a:r>
            <a:endParaRPr lang="en-US" altLang="zh-CN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/>
            <a:r>
              <a:rPr lang="zh-CN" altLang="en-US" sz="1000" b="1">
                <a:solidFill>
                  <a:srgbClr val="C0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实锤</a:t>
            </a:r>
            <a:endParaRPr lang="zh-CN" altLang="en-US" sz="1000" b="1">
              <a:solidFill>
                <a:srgbClr val="C00000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8102600" y="5576570"/>
            <a:ext cx="3679190" cy="74295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全球用户提交 举报</a:t>
            </a:r>
            <a:endParaRPr lang="zh-CN" altLang="en-US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cxnSp>
        <p:nvCxnSpPr>
          <p:cNvPr id="34" name="肘形连接符 33"/>
          <p:cNvCxnSpPr>
            <a:stCxn id="33" idx="0"/>
            <a:endCxn id="25" idx="2"/>
          </p:cNvCxnSpPr>
          <p:nvPr/>
        </p:nvCxnSpPr>
        <p:spPr>
          <a:xfrm rot="16200000">
            <a:off x="9650413" y="5284788"/>
            <a:ext cx="583565" cy="3175"/>
          </a:xfrm>
          <a:prstGeom prst="bentConnector2">
            <a:avLst/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5" name="圆角矩形 34"/>
          <p:cNvSpPr/>
          <p:nvPr/>
        </p:nvSpPr>
        <p:spPr>
          <a:xfrm>
            <a:off x="4173220" y="2066290"/>
            <a:ext cx="1311275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rgbClr val="0070C0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内部名单</a:t>
            </a:r>
            <a:endParaRPr lang="zh-CN" altLang="en-US" sz="16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第三方管理名单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sym typeface="+mn-ea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608955" y="2065655"/>
            <a:ext cx="1608455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rgbClr val="FFC000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BFBAN </a:t>
            </a:r>
            <a:r>
              <a:rPr lang="zh-CN" altLang="en-US" sz="16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名单</a:t>
            </a:r>
            <a:endParaRPr lang="zh-CN" altLang="en-US" sz="16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缓存 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|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定时镜像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274320" y="563245"/>
            <a:ext cx="1788795" cy="6024245"/>
          </a:xfrm>
          <a:prstGeom prst="roundRect">
            <a:avLst>
              <a:gd name="adj" fmla="val 2116"/>
            </a:avLst>
          </a:prstGeom>
          <a:solidFill>
            <a:schemeClr val="bg1">
              <a:alpha val="45000"/>
            </a:schemeClr>
          </a:solidFill>
          <a:ln w="38100">
            <a:solidFill>
              <a:schemeClr val="bg1">
                <a:lumMod val="9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58" name="圆角矩形 57"/>
          <p:cNvSpPr/>
          <p:nvPr/>
        </p:nvSpPr>
        <p:spPr>
          <a:xfrm>
            <a:off x="640715" y="2710815"/>
            <a:ext cx="1310640" cy="129794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服务器</a:t>
            </a:r>
            <a:endParaRPr lang="zh-CN" altLang="en-US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6453505" y="4603750"/>
            <a:ext cx="1416685" cy="335915"/>
          </a:xfrm>
          <a:prstGeom prst="roundRect">
            <a:avLst>
              <a:gd name="adj" fmla="val 6158"/>
            </a:avLst>
          </a:prstGeom>
          <a:solidFill>
            <a:schemeClr val="accent6">
              <a:lumMod val="60000"/>
              <a:lumOff val="40000"/>
            </a:schemeClr>
          </a:solidFill>
          <a:ln w="28575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r"/>
            <a:r>
              <a:rPr lang="zh-CN" altLang="en-US" sz="14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查询与提交</a:t>
            </a:r>
            <a:endParaRPr lang="zh-CN" altLang="en-US" sz="14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cxnSp>
        <p:nvCxnSpPr>
          <p:cNvPr id="41" name="肘形连接符 40"/>
          <p:cNvCxnSpPr>
            <a:stCxn id="3" idx="3"/>
          </p:cNvCxnSpPr>
          <p:nvPr/>
        </p:nvCxnSpPr>
        <p:spPr>
          <a:xfrm flipV="1">
            <a:off x="7561580" y="904875"/>
            <a:ext cx="308610" cy="4876800"/>
          </a:xfrm>
          <a:prstGeom prst="bentConnector2">
            <a:avLst/>
          </a:prstGeom>
          <a:ln w="28575" cmpd="sng">
            <a:solidFill>
              <a:srgbClr val="92D05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4" name="圆角矩形 43"/>
          <p:cNvSpPr/>
          <p:nvPr/>
        </p:nvSpPr>
        <p:spPr>
          <a:xfrm>
            <a:off x="488315" y="245745"/>
            <a:ext cx="1310640" cy="63436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游戏</a:t>
            </a:r>
            <a:endParaRPr lang="zh-CN" altLang="en-US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551815" y="2621915"/>
            <a:ext cx="1310640" cy="129794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chemeClr val="bg1">
                <a:lumMod val="8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服务器</a:t>
            </a:r>
            <a:endParaRPr lang="zh-CN" altLang="en-US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cxnSp>
        <p:nvCxnSpPr>
          <p:cNvPr id="43" name="肘形连接符 42"/>
          <p:cNvCxnSpPr/>
          <p:nvPr/>
        </p:nvCxnSpPr>
        <p:spPr>
          <a:xfrm>
            <a:off x="1793875" y="3041015"/>
            <a:ext cx="2156460" cy="3175"/>
          </a:xfrm>
          <a:prstGeom prst="bentConnector2">
            <a:avLst/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4" idx="1"/>
          </p:cNvCxnSpPr>
          <p:nvPr/>
        </p:nvCxnSpPr>
        <p:spPr>
          <a:xfrm rot="10800000" flipV="1">
            <a:off x="5855970" y="583565"/>
            <a:ext cx="934085" cy="1496060"/>
          </a:xfrm>
          <a:prstGeom prst="bentConnector2">
            <a:avLst/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8" name="圆角矩形 47"/>
          <p:cNvSpPr/>
          <p:nvPr/>
        </p:nvSpPr>
        <p:spPr>
          <a:xfrm>
            <a:off x="9408160" y="5184775"/>
            <a:ext cx="1070610" cy="22415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初次提交</a:t>
            </a:r>
            <a:endParaRPr lang="zh-CN" altLang="en-US" sz="1400">
              <a:solidFill>
                <a:schemeClr val="bg1">
                  <a:lumMod val="65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9434195" y="3695700"/>
            <a:ext cx="1070610" cy="224155"/>
          </a:xfrm>
          <a:prstGeom prst="roundRect">
            <a:avLst>
              <a:gd name="adj" fmla="val 6158"/>
            </a:avLst>
          </a:prstGeom>
          <a:solidFill>
            <a:srgbClr val="B8736D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审核</a:t>
            </a:r>
            <a:endParaRPr lang="zh-CN" altLang="en-US" sz="10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9408160" y="2081530"/>
            <a:ext cx="1070610" cy="224155"/>
          </a:xfrm>
          <a:prstGeom prst="roundRect">
            <a:avLst>
              <a:gd name="adj" fmla="val 6158"/>
            </a:avLst>
          </a:prstGeom>
          <a:solidFill>
            <a:srgbClr val="B8736D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判决</a:t>
            </a:r>
            <a:endParaRPr lang="zh-CN" altLang="en-US" sz="10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1" name="圆角矩形 50"/>
          <p:cNvSpPr/>
          <p:nvPr/>
        </p:nvSpPr>
        <p:spPr>
          <a:xfrm>
            <a:off x="11076305" y="582930"/>
            <a:ext cx="835660" cy="297180"/>
          </a:xfrm>
          <a:prstGeom prst="roundRect">
            <a:avLst>
              <a:gd name="adj" fmla="val 10394"/>
            </a:avLst>
          </a:prstGeom>
          <a:solidFill>
            <a:schemeClr val="bg1">
              <a:lumMod val="95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流程</a:t>
            </a:r>
            <a:endParaRPr lang="zh-CN" altLang="en-US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10945495" y="1196975"/>
            <a:ext cx="835660" cy="47244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 b="1">
                <a:solidFill>
                  <a:srgbClr val="0070C0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申诉</a:t>
            </a:r>
            <a:endParaRPr lang="zh-CN" altLang="en-US" sz="12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  <a:p>
            <a:pPr algn="ctr"/>
            <a:r>
              <a:rPr lang="zh-CN" alt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任何人</a:t>
            </a:r>
            <a:endParaRPr lang="zh-CN" altLang="en-US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cxnSp>
        <p:nvCxnSpPr>
          <p:cNvPr id="40" name="肘形连接符 39"/>
          <p:cNvCxnSpPr>
            <a:endCxn id="30" idx="1"/>
          </p:cNvCxnSpPr>
          <p:nvPr/>
        </p:nvCxnSpPr>
        <p:spPr>
          <a:xfrm flipV="1">
            <a:off x="7891145" y="2999740"/>
            <a:ext cx="408305" cy="5715"/>
          </a:xfrm>
          <a:prstGeom prst="bentConnector3">
            <a:avLst>
              <a:gd name="adj1" fmla="val 50078"/>
            </a:avLst>
          </a:prstGeom>
          <a:ln w="31750" cap="rnd">
            <a:solidFill>
              <a:srgbClr val="92D050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4" name="圆角矩形 53"/>
          <p:cNvSpPr/>
          <p:nvPr/>
        </p:nvSpPr>
        <p:spPr>
          <a:xfrm>
            <a:off x="2777490" y="2072005"/>
            <a:ext cx="1287145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rgbClr val="7030A0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服务器名单</a:t>
            </a:r>
            <a:endParaRPr lang="zh-CN" altLang="en-US" sz="16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EA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名单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4128135" y="5446395"/>
            <a:ext cx="1465580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Kook</a:t>
            </a:r>
            <a:r>
              <a:rPr lang="zh-CN" altLang="en-US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机器人</a:t>
            </a:r>
            <a:endParaRPr lang="zh-CN" altLang="en-US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6964680" y="5446395"/>
            <a:ext cx="596900" cy="670560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···</a:t>
            </a:r>
            <a:endParaRPr lang="en-US" altLang="zh-CN" sz="16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9213215" y="1108710"/>
            <a:ext cx="1465580" cy="64960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rgbClr val="FFC000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案件</a:t>
            </a:r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玩家档案</a:t>
            </a:r>
            <a:endParaRPr lang="zh-CN" altLang="en-US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cxnSp>
        <p:nvCxnSpPr>
          <p:cNvPr id="15" name="肘形连接符 14"/>
          <p:cNvCxnSpPr>
            <a:stCxn id="53" idx="1"/>
            <a:endCxn id="14" idx="3"/>
          </p:cNvCxnSpPr>
          <p:nvPr/>
        </p:nvCxnSpPr>
        <p:spPr>
          <a:xfrm rot="10800000" flipV="1">
            <a:off x="10678795" y="1433195"/>
            <a:ext cx="266700" cy="635"/>
          </a:xfrm>
          <a:prstGeom prst="bentConnector3">
            <a:avLst>
              <a:gd name="adj1" fmla="val 50000"/>
            </a:avLst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14" idx="0"/>
            <a:endCxn id="4" idx="3"/>
          </p:cNvCxnSpPr>
          <p:nvPr/>
        </p:nvCxnSpPr>
        <p:spPr>
          <a:xfrm rot="16200000" flipV="1">
            <a:off x="9187180" y="349885"/>
            <a:ext cx="525145" cy="992505"/>
          </a:xfrm>
          <a:prstGeom prst="bentConnector2">
            <a:avLst/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圆角矩形 19"/>
          <p:cNvSpPr/>
          <p:nvPr/>
        </p:nvSpPr>
        <p:spPr>
          <a:xfrm>
            <a:off x="4721225" y="3909695"/>
            <a:ext cx="580390" cy="473710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···</a:t>
            </a:r>
            <a:endParaRPr lang="en-US" altLang="zh-CN" sz="16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3948430" y="2883535"/>
            <a:ext cx="3269615" cy="670560"/>
          </a:xfrm>
          <a:prstGeom prst="roundRect">
            <a:avLst>
              <a:gd name="adj" fmla="val 10394"/>
            </a:avLst>
          </a:prstGeom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6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管理工具</a:t>
            </a:r>
            <a:endParaRPr lang="zh-CN" altLang="en-US" sz="16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+mj-lt"/>
              </a:rPr>
              <a:t>逻辑器</a:t>
            </a:r>
            <a:endParaRPr lang="zh-CN" altLang="en-US" sz="120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+mj-lt"/>
            </a:endParaRPr>
          </a:p>
        </p:txBody>
      </p:sp>
      <p:cxnSp>
        <p:nvCxnSpPr>
          <p:cNvPr id="32" name="肘形连接符 31"/>
          <p:cNvCxnSpPr/>
          <p:nvPr/>
        </p:nvCxnSpPr>
        <p:spPr>
          <a:xfrm rot="10800000" flipV="1">
            <a:off x="1795145" y="3393440"/>
            <a:ext cx="2143760" cy="7620"/>
          </a:xfrm>
          <a:prstGeom prst="bentConnector3">
            <a:avLst>
              <a:gd name="adj1" fmla="val 49970"/>
            </a:avLst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headEnd type="none" w="med" len="med"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6" name="圆角矩形 35"/>
          <p:cNvSpPr/>
          <p:nvPr/>
        </p:nvSpPr>
        <p:spPr>
          <a:xfrm>
            <a:off x="1971675" y="2924810"/>
            <a:ext cx="1693545" cy="224155"/>
          </a:xfrm>
          <a:prstGeom prst="roundRect">
            <a:avLst>
              <a:gd name="adj" fmla="val 10394"/>
            </a:avLst>
          </a:prstGeom>
          <a:solidFill>
            <a:schemeClr val="tx1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读取玩家列表</a:t>
            </a:r>
            <a:endParaRPr lang="zh-CN" altLang="en-US" sz="10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5" name="圆角矩形 54"/>
          <p:cNvSpPr/>
          <p:nvPr/>
        </p:nvSpPr>
        <p:spPr>
          <a:xfrm>
            <a:off x="475615" y="2535555"/>
            <a:ext cx="1310640" cy="129794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服务器</a:t>
            </a:r>
            <a:endParaRPr lang="zh-CN" altLang="en-US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2" name="圆角矩形 51"/>
          <p:cNvSpPr/>
          <p:nvPr/>
        </p:nvSpPr>
        <p:spPr>
          <a:xfrm>
            <a:off x="2144395" y="3274060"/>
            <a:ext cx="1520825" cy="224155"/>
          </a:xfrm>
          <a:prstGeom prst="roundRect">
            <a:avLst>
              <a:gd name="adj" fmla="val 10394"/>
            </a:avLst>
          </a:prstGeom>
          <a:solidFill>
            <a:schemeClr val="tx1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识别、踢出</a:t>
            </a:r>
            <a:r>
              <a:rPr lang="en-US" altLang="zh-CN"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...</a:t>
            </a:r>
            <a:endParaRPr lang="en-US" altLang="zh-CN" sz="10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845185" y="4039235"/>
            <a:ext cx="596900" cy="545465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···</a:t>
            </a:r>
            <a:endParaRPr lang="en-US" altLang="zh-CN" sz="16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11186795" y="2639060"/>
            <a:ext cx="615950" cy="741680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en-US" altLang="zh-CN" sz="280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+mj-lt"/>
              </a:rPr>
              <a:t>2</a:t>
            </a:r>
            <a:endParaRPr lang="en-US" altLang="zh-CN" sz="280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+mj-lt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11033760" y="2626360"/>
            <a:ext cx="397510" cy="741680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en-US" altLang="zh-CN" sz="20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×</a:t>
            </a:r>
            <a:endParaRPr lang="en-US" altLang="zh-CN" sz="20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2" name="圆角矩形 21"/>
          <p:cNvSpPr/>
          <p:nvPr/>
        </p:nvSpPr>
        <p:spPr>
          <a:xfrm>
            <a:off x="7974965" y="567055"/>
            <a:ext cx="3937000" cy="6024245"/>
          </a:xfrm>
          <a:prstGeom prst="roundRect">
            <a:avLst>
              <a:gd name="adj" fmla="val 2116"/>
            </a:avLst>
          </a:prstGeom>
          <a:solidFill>
            <a:schemeClr val="bg1">
              <a:alpha val="45000"/>
            </a:schemeClr>
          </a:solidFill>
          <a:ln w="38100">
            <a:solidFill>
              <a:schemeClr val="bg1">
                <a:lumMod val="9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8101965" y="2456815"/>
            <a:ext cx="3679825" cy="1123315"/>
          </a:xfrm>
          <a:prstGeom prst="roundRect">
            <a:avLst>
              <a:gd name="adj" fmla="val 2116"/>
            </a:avLst>
          </a:prstGeom>
          <a:solidFill>
            <a:srgbClr val="C00000">
              <a:alpha val="4000"/>
            </a:srgb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8299450" y="2639695"/>
            <a:ext cx="993140" cy="72009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rgbClr val="92D050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Bot</a:t>
            </a:r>
            <a:endParaRPr lang="zh-CN" altLang="en-US" sz="12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/>
            <a:r>
              <a:rPr lang="en-US" altLang="zh-CN" sz="1200" i="1">
                <a:solidFill>
                  <a:schemeClr val="bg1">
                    <a:lumMod val="6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Auxiliary</a:t>
            </a:r>
            <a:endParaRPr lang="en-US" altLang="zh-CN" sz="1200" i="1">
              <a:solidFill>
                <a:schemeClr val="bg1">
                  <a:lumMod val="65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2273935" y="556895"/>
            <a:ext cx="5490210" cy="6024880"/>
          </a:xfrm>
          <a:prstGeom prst="roundRect">
            <a:avLst>
              <a:gd name="adj" fmla="val 2116"/>
            </a:avLst>
          </a:prstGeom>
          <a:solidFill>
            <a:schemeClr val="bg1">
              <a:alpha val="45000"/>
            </a:schemeClr>
          </a:solidFill>
          <a:ln w="38100">
            <a:solidFill>
              <a:schemeClr val="bg1">
                <a:lumMod val="9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8101965" y="4039235"/>
            <a:ext cx="3679825" cy="953770"/>
          </a:xfrm>
          <a:prstGeom prst="roundRect">
            <a:avLst>
              <a:gd name="adj" fmla="val 2116"/>
            </a:avLst>
          </a:prstGeom>
          <a:solidFill>
            <a:schemeClr val="accent1">
              <a:alpha val="23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477135" y="1108710"/>
            <a:ext cx="5084445" cy="3359150"/>
          </a:xfrm>
          <a:prstGeom prst="roundRect">
            <a:avLst>
              <a:gd name="adj" fmla="val 5129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  <a:sym typeface="+mn-ea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477135" y="5184775"/>
            <a:ext cx="5084445" cy="1160780"/>
          </a:xfrm>
          <a:prstGeom prst="roundRect">
            <a:avLst>
              <a:gd name="adj" fmla="val 4455"/>
            </a:avLst>
          </a:prstGeom>
          <a:noFill/>
          <a:ln w="28575">
            <a:solidFill>
              <a:schemeClr val="accent6">
                <a:lumMod val="40000"/>
                <a:lumOff val="60000"/>
              </a:schemeClr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631440" y="5446395"/>
            <a:ext cx="1416050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Discord bot</a:t>
            </a:r>
            <a:endParaRPr lang="en-US" altLang="zh-CN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5678170" y="5446395"/>
            <a:ext cx="1286510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QQ bot</a:t>
            </a:r>
            <a:endParaRPr lang="zh-CN" altLang="en-US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637790" y="1391920"/>
            <a:ext cx="835660" cy="254635"/>
          </a:xfrm>
          <a:prstGeom prst="roundRect">
            <a:avLst>
              <a:gd name="adj" fmla="val 6158"/>
            </a:avLst>
          </a:prstGeom>
          <a:solidFill>
            <a:schemeClr val="accent1">
              <a:lumMod val="60000"/>
              <a:lumOff val="40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accent1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third partv</a:t>
            </a:r>
            <a:endParaRPr lang="zh-CN" altLang="en-US" sz="1000">
              <a:solidFill>
                <a:schemeClr val="accent1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273935" y="567690"/>
            <a:ext cx="1199515" cy="336550"/>
          </a:xfrm>
          <a:prstGeom prst="roundRect">
            <a:avLst>
              <a:gd name="adj" fmla="val 10394"/>
            </a:avLst>
          </a:prstGeom>
          <a:solidFill>
            <a:schemeClr val="bg1">
              <a:lumMod val="95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network</a:t>
            </a:r>
            <a:endParaRPr lang="en-US" altLang="zh-CN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77135" y="4752340"/>
            <a:ext cx="835660" cy="297180"/>
          </a:xfrm>
          <a:prstGeom prst="roundRect">
            <a:avLst>
              <a:gd name="adj" fmla="val 10394"/>
            </a:avLst>
          </a:prstGeom>
          <a:solidFill>
            <a:schemeClr val="accent6">
              <a:lumMod val="60000"/>
              <a:lumOff val="40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accent6">
                    <a:lumMod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robot</a:t>
            </a:r>
            <a:endParaRPr lang="zh-CN" altLang="en-US" sz="1000">
              <a:solidFill>
                <a:schemeClr val="accent6">
                  <a:lumMod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8299450" y="4279900"/>
            <a:ext cx="1608455" cy="472440"/>
          </a:xfrm>
          <a:prstGeom prst="roundRect">
            <a:avLst>
              <a:gd name="adj" fmla="val 6158"/>
            </a:avLst>
          </a:prstGeom>
          <a:solidFill>
            <a:schemeClr val="accent1">
              <a:alpha val="77000"/>
            </a:schemeClr>
          </a:solidFill>
          <a:ln w="28575">
            <a:solidFill>
              <a:schemeClr val="accent1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App</a:t>
            </a:r>
            <a:endParaRPr lang="en-US" altLang="zh-CN" sz="14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algn="ctr"/>
            <a:r>
              <a:rPr lang="en-US" altLang="zh-CN" sz="1000">
                <a:solidFill>
                  <a:schemeClr val="bg1">
                    <a:lumMod val="8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Android / ios / desktop</a:t>
            </a:r>
            <a:endParaRPr lang="zh-CN" altLang="en-US" sz="1000">
              <a:solidFill>
                <a:schemeClr val="bg1">
                  <a:lumMod val="85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10273030" y="4279265"/>
            <a:ext cx="1314450" cy="473075"/>
          </a:xfrm>
          <a:prstGeom prst="roundRect">
            <a:avLst>
              <a:gd name="adj" fmla="val 6158"/>
            </a:avLst>
          </a:prstGeom>
          <a:solidFill>
            <a:schemeClr val="accent1">
              <a:alpha val="77000"/>
            </a:schemeClr>
          </a:solidFill>
          <a:ln w="28575">
            <a:solidFill>
              <a:schemeClr val="accent1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Website</a:t>
            </a:r>
            <a:endParaRPr lang="zh-CN" altLang="en-US" sz="14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algn="ctr"/>
            <a:r>
              <a:rPr lang="en-US" altLang="zh-CN" sz="1000">
                <a:solidFill>
                  <a:schemeClr val="bg1">
                    <a:lumMod val="8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bfban.com</a:t>
            </a:r>
            <a:endParaRPr lang="en-US" altLang="zh-CN" sz="1000">
              <a:solidFill>
                <a:schemeClr val="bg1">
                  <a:lumMod val="85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  <p:cxnSp>
        <p:nvCxnSpPr>
          <p:cNvPr id="28" name="肘形连接符 27"/>
          <p:cNvCxnSpPr>
            <a:stCxn id="25" idx="0"/>
          </p:cNvCxnSpPr>
          <p:nvPr/>
        </p:nvCxnSpPr>
        <p:spPr>
          <a:xfrm rot="16200000">
            <a:off x="9620250" y="3716020"/>
            <a:ext cx="645160" cy="3175"/>
          </a:xfrm>
          <a:prstGeom prst="bentConnector3">
            <a:avLst>
              <a:gd name="adj1" fmla="val 49902"/>
            </a:avLst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endCxn id="14" idx="2"/>
          </p:cNvCxnSpPr>
          <p:nvPr/>
        </p:nvCxnSpPr>
        <p:spPr>
          <a:xfrm rot="16200000" flipV="1">
            <a:off x="9522460" y="2181860"/>
            <a:ext cx="849630" cy="3175"/>
          </a:xfrm>
          <a:prstGeom prst="bentConnector3">
            <a:avLst>
              <a:gd name="adj1" fmla="val 50037"/>
            </a:avLst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/>
        </p:nvSpPr>
        <p:spPr>
          <a:xfrm>
            <a:off x="6790055" y="245745"/>
            <a:ext cx="2163445" cy="67500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rgbClr val="FFC000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BFBAN</a:t>
            </a:r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Global Data Network (API</a:t>
            </a:r>
            <a:r>
              <a:rPr 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)</a:t>
            </a:r>
            <a:endParaRPr lang="en-US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5850890" y="1172845"/>
            <a:ext cx="1465580" cy="473710"/>
          </a:xfrm>
          <a:prstGeom prst="roundRect">
            <a:avLst>
              <a:gd name="adj" fmla="val 6158"/>
            </a:avLst>
          </a:prstGeom>
          <a:solidFill>
            <a:srgbClr val="FFC000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sz="14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Synchronous Data</a:t>
            </a:r>
            <a:endParaRPr lang="zh-CN" altLang="en-US" sz="14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637790" y="1758315"/>
            <a:ext cx="4739640" cy="2062480"/>
          </a:xfrm>
          <a:prstGeom prst="roundRect">
            <a:avLst>
              <a:gd name="adj" fmla="val 6158"/>
            </a:avLst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9609455" y="2621915"/>
            <a:ext cx="1416685" cy="74231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Global</a:t>
            </a:r>
            <a:endParaRPr lang="zh-CN" altLang="en-US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/>
            <a:r>
              <a:rPr lang="en-US" altLang="zh-CN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dominsitator</a:t>
            </a:r>
            <a:endParaRPr lang="en-US" altLang="zh-CN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/>
            <a:r>
              <a:rPr lang="en-US" altLang="zh-CN" sz="1000" b="1">
                <a:solidFill>
                  <a:srgbClr val="C00000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hammer</a:t>
            </a:r>
            <a:endParaRPr lang="en-US" altLang="zh-CN" sz="1000" b="1">
              <a:solidFill>
                <a:srgbClr val="C00000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8102600" y="5576570"/>
            <a:ext cx="3679190" cy="74295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Report submitted by global users</a:t>
            </a:r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cxnSp>
        <p:nvCxnSpPr>
          <p:cNvPr id="34" name="肘形连接符 33"/>
          <p:cNvCxnSpPr>
            <a:stCxn id="33" idx="0"/>
            <a:endCxn id="25" idx="2"/>
          </p:cNvCxnSpPr>
          <p:nvPr/>
        </p:nvCxnSpPr>
        <p:spPr>
          <a:xfrm rot="16200000">
            <a:off x="9650413" y="5284788"/>
            <a:ext cx="583565" cy="3175"/>
          </a:xfrm>
          <a:prstGeom prst="bentConnector2">
            <a:avLst/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5" name="圆角矩形 34"/>
          <p:cNvSpPr/>
          <p:nvPr/>
        </p:nvSpPr>
        <p:spPr>
          <a:xfrm>
            <a:off x="4173220" y="2066290"/>
            <a:ext cx="1311275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rgbClr val="0070C0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Internal list</a:t>
            </a:r>
            <a:endParaRPr lang="zh-CN" altLang="en-US" sz="16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Third-party managed list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sym typeface="+mn-ea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608955" y="2065655"/>
            <a:ext cx="1608455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rgbClr val="FFC000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BFBAN list</a:t>
            </a:r>
            <a:endParaRPr lang="zh-CN" altLang="en-US" sz="16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scheduled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mirroring</a:t>
            </a:r>
            <a:endParaRPr sz="1200">
              <a:solidFill>
                <a:schemeClr val="tx1">
                  <a:lumMod val="50000"/>
                  <a:lumOff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274320" y="563245"/>
            <a:ext cx="1788795" cy="6024245"/>
          </a:xfrm>
          <a:prstGeom prst="roundRect">
            <a:avLst>
              <a:gd name="adj" fmla="val 2116"/>
            </a:avLst>
          </a:prstGeom>
          <a:solidFill>
            <a:schemeClr val="bg1">
              <a:alpha val="45000"/>
            </a:schemeClr>
          </a:solidFill>
          <a:ln w="38100">
            <a:solidFill>
              <a:schemeClr val="bg1">
                <a:lumMod val="9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+mj-lt"/>
            </a:endParaRPr>
          </a:p>
        </p:txBody>
      </p:sp>
      <p:sp>
        <p:nvSpPr>
          <p:cNvPr id="58" name="圆角矩形 57"/>
          <p:cNvSpPr/>
          <p:nvPr/>
        </p:nvSpPr>
        <p:spPr>
          <a:xfrm>
            <a:off x="640715" y="2710815"/>
            <a:ext cx="1310640" cy="129794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服务器</a:t>
            </a:r>
            <a:endParaRPr lang="zh-CN" altLang="en-US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6453505" y="4603750"/>
            <a:ext cx="1416685" cy="335915"/>
          </a:xfrm>
          <a:prstGeom prst="roundRect">
            <a:avLst>
              <a:gd name="adj" fmla="val 6158"/>
            </a:avLst>
          </a:prstGeom>
          <a:solidFill>
            <a:schemeClr val="accent6">
              <a:lumMod val="60000"/>
              <a:lumOff val="40000"/>
            </a:schemeClr>
          </a:solidFill>
          <a:ln w="28575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r"/>
            <a:r>
              <a:rPr lang="zh-CN" altLang="en-US" sz="14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查询与提交</a:t>
            </a:r>
            <a:endParaRPr lang="zh-CN" altLang="en-US" sz="14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cxnSp>
        <p:nvCxnSpPr>
          <p:cNvPr id="41" name="肘形连接符 40"/>
          <p:cNvCxnSpPr>
            <a:stCxn id="3" idx="3"/>
          </p:cNvCxnSpPr>
          <p:nvPr/>
        </p:nvCxnSpPr>
        <p:spPr>
          <a:xfrm flipV="1">
            <a:off x="7561580" y="904875"/>
            <a:ext cx="308610" cy="4876800"/>
          </a:xfrm>
          <a:prstGeom prst="bentConnector2">
            <a:avLst/>
          </a:prstGeom>
          <a:ln w="28575" cmpd="sng">
            <a:solidFill>
              <a:srgbClr val="92D05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4" name="圆角矩形 43"/>
          <p:cNvSpPr/>
          <p:nvPr/>
        </p:nvSpPr>
        <p:spPr>
          <a:xfrm>
            <a:off x="488315" y="245745"/>
            <a:ext cx="1310640" cy="63436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Game</a:t>
            </a:r>
            <a:endParaRPr lang="en-US" altLang="zh-CN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551815" y="2621915"/>
            <a:ext cx="1310640" cy="129794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chemeClr val="bg1">
                <a:lumMod val="8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服务器</a:t>
            </a:r>
            <a:endParaRPr lang="zh-CN" altLang="en-US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cxnSp>
        <p:nvCxnSpPr>
          <p:cNvPr id="43" name="肘形连接符 42"/>
          <p:cNvCxnSpPr/>
          <p:nvPr/>
        </p:nvCxnSpPr>
        <p:spPr>
          <a:xfrm>
            <a:off x="1793875" y="3041015"/>
            <a:ext cx="2156460" cy="3175"/>
          </a:xfrm>
          <a:prstGeom prst="bentConnector2">
            <a:avLst/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4" idx="1"/>
          </p:cNvCxnSpPr>
          <p:nvPr/>
        </p:nvCxnSpPr>
        <p:spPr>
          <a:xfrm rot="10800000" flipV="1">
            <a:off x="5855970" y="583565"/>
            <a:ext cx="934085" cy="1496060"/>
          </a:xfrm>
          <a:prstGeom prst="bentConnector2">
            <a:avLst/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8" name="圆角矩形 47"/>
          <p:cNvSpPr/>
          <p:nvPr/>
        </p:nvSpPr>
        <p:spPr>
          <a:xfrm>
            <a:off x="8101965" y="5184775"/>
            <a:ext cx="3679825" cy="22415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solidFill>
                  <a:schemeClr val="bg1">
                    <a:lumMod val="6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</a:rPr>
              <a:t>initial submission</a:t>
            </a:r>
            <a:endParaRPr lang="en-US" altLang="zh-CN" sz="1200">
              <a:solidFill>
                <a:schemeClr val="bg1">
                  <a:lumMod val="65000"/>
                </a:schemeClr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9434195" y="3695700"/>
            <a:ext cx="1070610" cy="224155"/>
          </a:xfrm>
          <a:prstGeom prst="roundRect">
            <a:avLst>
              <a:gd name="adj" fmla="val 6158"/>
            </a:avLst>
          </a:prstGeom>
          <a:solidFill>
            <a:srgbClr val="B8736D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Review</a:t>
            </a:r>
            <a:endParaRPr lang="zh-CN" altLang="en-US" sz="10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9408160" y="2081530"/>
            <a:ext cx="1070610" cy="224155"/>
          </a:xfrm>
          <a:prstGeom prst="roundRect">
            <a:avLst>
              <a:gd name="adj" fmla="val 6158"/>
            </a:avLst>
          </a:prstGeom>
          <a:solidFill>
            <a:srgbClr val="B8736D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judgment</a:t>
            </a:r>
            <a:endParaRPr lang="en-US" altLang="zh-CN" sz="10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1" name="圆角矩形 50"/>
          <p:cNvSpPr/>
          <p:nvPr/>
        </p:nvSpPr>
        <p:spPr>
          <a:xfrm>
            <a:off x="11076305" y="582930"/>
            <a:ext cx="835660" cy="297180"/>
          </a:xfrm>
          <a:prstGeom prst="roundRect">
            <a:avLst>
              <a:gd name="adj" fmla="val 10394"/>
            </a:avLst>
          </a:prstGeom>
          <a:solidFill>
            <a:schemeClr val="bg1">
              <a:lumMod val="95000"/>
            </a:schemeClr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process</a:t>
            </a:r>
            <a:endParaRPr lang="en-US" altLang="zh-CN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10945495" y="1196975"/>
            <a:ext cx="835660" cy="47244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>
                <a:solidFill>
                  <a:srgbClr val="0070C0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Appeal</a:t>
            </a:r>
            <a:endParaRPr lang="zh-CN" altLang="en-US" sz="12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  <a:p>
            <a:pPr algn="ctr"/>
            <a:r>
              <a:rPr lang="zh-CN" alt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anyone</a:t>
            </a:r>
            <a:endParaRPr lang="zh-CN" altLang="en-US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cxnSp>
        <p:nvCxnSpPr>
          <p:cNvPr id="40" name="肘形连接符 39"/>
          <p:cNvCxnSpPr>
            <a:endCxn id="30" idx="1"/>
          </p:cNvCxnSpPr>
          <p:nvPr/>
        </p:nvCxnSpPr>
        <p:spPr>
          <a:xfrm flipV="1">
            <a:off x="7891145" y="2999740"/>
            <a:ext cx="408305" cy="5715"/>
          </a:xfrm>
          <a:prstGeom prst="bentConnector3">
            <a:avLst>
              <a:gd name="adj1" fmla="val 50078"/>
            </a:avLst>
          </a:prstGeom>
          <a:ln w="31750" cap="rnd">
            <a:solidFill>
              <a:srgbClr val="92D050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4" name="圆角矩形 53"/>
          <p:cNvSpPr/>
          <p:nvPr/>
        </p:nvSpPr>
        <p:spPr>
          <a:xfrm>
            <a:off x="2777490" y="2072005"/>
            <a:ext cx="1287145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rgbClr val="7030A0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Server list</a:t>
            </a:r>
            <a:endParaRPr lang="zh-CN" altLang="en-US" sz="16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EA list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4128135" y="5446395"/>
            <a:ext cx="1465580" cy="67119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chemeClr val="bg1">
                <a:lumMod val="95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Kook bot</a:t>
            </a:r>
            <a:endParaRPr lang="zh-CN" altLang="en-US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6964680" y="5446395"/>
            <a:ext cx="596900" cy="670560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···</a:t>
            </a:r>
            <a:endParaRPr lang="en-US" altLang="zh-CN" sz="16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9213215" y="1108710"/>
            <a:ext cx="1465580" cy="649605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38100">
            <a:solidFill>
              <a:srgbClr val="FFC000"/>
            </a:solidFill>
            <a:prstDash val="sysDash"/>
          </a:ln>
          <a:effectLst>
            <a:outerShdw blurRad="533400" dist="114300" dir="5400000" sx="93000" sy="93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Case</a:t>
            </a:r>
            <a:endParaRPr lang="en-US" altLang="zh-CN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Paver Profile</a:t>
            </a:r>
            <a:endParaRPr lang="zh-CN" altLang="en-US" sz="10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  <p:cxnSp>
        <p:nvCxnSpPr>
          <p:cNvPr id="15" name="肘形连接符 14"/>
          <p:cNvCxnSpPr>
            <a:stCxn id="53" idx="1"/>
            <a:endCxn id="14" idx="3"/>
          </p:cNvCxnSpPr>
          <p:nvPr/>
        </p:nvCxnSpPr>
        <p:spPr>
          <a:xfrm rot="10800000" flipV="1">
            <a:off x="10678795" y="1433195"/>
            <a:ext cx="266700" cy="635"/>
          </a:xfrm>
          <a:prstGeom prst="bentConnector3">
            <a:avLst>
              <a:gd name="adj1" fmla="val 50000"/>
            </a:avLst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14" idx="0"/>
            <a:endCxn id="4" idx="3"/>
          </p:cNvCxnSpPr>
          <p:nvPr/>
        </p:nvCxnSpPr>
        <p:spPr>
          <a:xfrm rot="16200000" flipV="1">
            <a:off x="9187180" y="349885"/>
            <a:ext cx="525145" cy="992505"/>
          </a:xfrm>
          <a:prstGeom prst="bentConnector2">
            <a:avLst/>
          </a:prstGeom>
          <a:ln w="28575" cmpd="sng">
            <a:solidFill>
              <a:srgbClr val="FFC000"/>
            </a:solidFill>
            <a:prstDash val="soli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圆角矩形 19"/>
          <p:cNvSpPr/>
          <p:nvPr/>
        </p:nvSpPr>
        <p:spPr>
          <a:xfrm>
            <a:off x="4721225" y="3909695"/>
            <a:ext cx="580390" cy="473710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···</a:t>
            </a:r>
            <a:endParaRPr lang="en-US" altLang="zh-CN" sz="16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3948430" y="2883535"/>
            <a:ext cx="3269615" cy="670560"/>
          </a:xfrm>
          <a:prstGeom prst="roundRect">
            <a:avLst>
              <a:gd name="adj" fmla="val 10394"/>
            </a:avLst>
          </a:prstGeom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6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Management</a:t>
            </a:r>
            <a:endParaRPr lang="zh-CN" altLang="en-US" sz="16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+mj-lt"/>
              </a:rPr>
              <a:t>Tool Logic</a:t>
            </a:r>
            <a:endParaRPr lang="zh-CN" altLang="en-US" sz="120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+mj-lt"/>
            </a:endParaRPr>
          </a:p>
        </p:txBody>
      </p:sp>
      <p:cxnSp>
        <p:nvCxnSpPr>
          <p:cNvPr id="32" name="肘形连接符 31"/>
          <p:cNvCxnSpPr/>
          <p:nvPr/>
        </p:nvCxnSpPr>
        <p:spPr>
          <a:xfrm rot="10800000" flipV="1">
            <a:off x="1795145" y="3393440"/>
            <a:ext cx="2143760" cy="7620"/>
          </a:xfrm>
          <a:prstGeom prst="bentConnector3">
            <a:avLst>
              <a:gd name="adj1" fmla="val 49970"/>
            </a:avLst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headEnd type="none" w="med" len="med"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6" name="圆角矩形 35"/>
          <p:cNvSpPr/>
          <p:nvPr/>
        </p:nvSpPr>
        <p:spPr>
          <a:xfrm>
            <a:off x="1971675" y="2924810"/>
            <a:ext cx="1693545" cy="224155"/>
          </a:xfrm>
          <a:prstGeom prst="roundRect">
            <a:avLst>
              <a:gd name="adj" fmla="val 10394"/>
            </a:avLst>
          </a:prstGeom>
          <a:solidFill>
            <a:schemeClr val="tx1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Read player list</a:t>
            </a:r>
            <a:endParaRPr lang="zh-CN" altLang="en-US" sz="10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5" name="圆角矩形 54"/>
          <p:cNvSpPr/>
          <p:nvPr/>
        </p:nvSpPr>
        <p:spPr>
          <a:xfrm>
            <a:off x="475615" y="2535555"/>
            <a:ext cx="1310640" cy="1297940"/>
          </a:xfrm>
          <a:prstGeom prst="roundRect">
            <a:avLst>
              <a:gd name="adj" fmla="val 6158"/>
            </a:avLst>
          </a:prstGeom>
          <a:solidFill>
            <a:schemeClr val="bg1"/>
          </a:solidFill>
          <a:ln w="28575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S</a:t>
            </a:r>
            <a:r>
              <a:rPr lang="zh-CN" altLang="en-US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erver</a:t>
            </a:r>
            <a:r>
              <a:rPr lang="en-US" altLang="zh-CN" sz="14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s</a:t>
            </a:r>
            <a:endParaRPr lang="en-US" altLang="zh-CN" sz="1400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2" name="圆角矩形 51"/>
          <p:cNvSpPr/>
          <p:nvPr/>
        </p:nvSpPr>
        <p:spPr>
          <a:xfrm>
            <a:off x="2144395" y="3274060"/>
            <a:ext cx="1520825" cy="224155"/>
          </a:xfrm>
          <a:prstGeom prst="roundRect">
            <a:avLst>
              <a:gd name="adj" fmla="val 10394"/>
            </a:avLst>
          </a:prstGeom>
          <a:solidFill>
            <a:schemeClr val="tx1"/>
          </a:solidFill>
          <a:ln w="38100">
            <a:noFill/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dentitv. K</a:t>
            </a:r>
            <a:r>
              <a:rPr lang="en-US"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ic</a:t>
            </a:r>
            <a:r>
              <a:rPr sz="1000">
                <a:solidFill>
                  <a:schemeClr val="bg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k Out..</a:t>
            </a:r>
            <a:endParaRPr sz="1000">
              <a:solidFill>
                <a:schemeClr val="bg1"/>
              </a:solidFill>
              <a:latin typeface="PingFang SC Regular" panose="020B0400000000000000" charset="-122"/>
              <a:ea typeface="PingFang SC Regular" panose="020B0400000000000000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845185" y="4039235"/>
            <a:ext cx="596900" cy="545465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···</a:t>
            </a:r>
            <a:endParaRPr lang="en-US" altLang="zh-CN" sz="16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11186795" y="2639060"/>
            <a:ext cx="615950" cy="741680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en-US" altLang="zh-CN" sz="280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+mj-lt"/>
              </a:rPr>
              <a:t>2</a:t>
            </a:r>
            <a:endParaRPr lang="en-US" altLang="zh-CN" sz="280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+mj-lt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11033760" y="2626360"/>
            <a:ext cx="397510" cy="741680"/>
          </a:xfrm>
          <a:prstGeom prst="roundRect">
            <a:avLst>
              <a:gd name="adj" fmla="val 10394"/>
            </a:avLst>
          </a:prstGeom>
          <a:noFill/>
          <a:ln w="38100">
            <a:noFill/>
            <a:prstDash val="sysDash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en-US" altLang="zh-CN" sz="2000" b="1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+mj-lt"/>
              </a:rPr>
              <a:t>×</a:t>
            </a:r>
            <a:endParaRPr lang="en-US" altLang="zh-CN" sz="2000" b="1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+mj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WPS 演示</Application>
  <PresentationFormat>宽屏</PresentationFormat>
  <Paragraphs>164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23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宋体</vt:lpstr>
      <vt:lpstr>Arial Unicode MS</vt:lpstr>
      <vt:lpstr>Calibri Light</vt:lpstr>
      <vt:lpstr>Apple Color Emoji</vt:lpstr>
      <vt:lpstr>汉仪中等线KW</vt:lpstr>
      <vt:lpstr>汉仪中黑KW</vt:lpstr>
      <vt:lpstr>Hiragino Sans CNS W3</vt:lpstr>
      <vt:lpstr>凌慧体-简</vt:lpstr>
      <vt:lpstr>PingFang SC Regular</vt:lpstr>
      <vt:lpstr>PingFang TC Regular</vt:lpstr>
      <vt:lpstr>PingFang HK Regular</vt:lpstr>
      <vt:lpstr>PingFang SC Semibold</vt:lpstr>
      <vt:lpstr>PingFang SC</vt:lpstr>
      <vt:lpstr>Office 主题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cabbagelol</dc:creator>
  <cp:lastModifiedBy>cabbagelol</cp:lastModifiedBy>
  <cp:revision>18</cp:revision>
  <dcterms:created xsi:type="dcterms:W3CDTF">2023-09-20T18:54:03Z</dcterms:created>
  <dcterms:modified xsi:type="dcterms:W3CDTF">2023-09-20T18:54:03Z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2052-6.0.2.8225</vt:lpwstr>
  </property>
  <property fmtid="{D5CDD505-2E9C-101B-9397-08002B2CF9AE}" pid="3" name="ICV">
    <vt:lpwstr>51971CF5DE024EE56C330B65F276B515_43</vt:lpwstr>
  </property>
</Properties>
</file>

<file path=docProps/thumbnail.jpeg>
</file>